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atrick Hand" panose="020F0502020204030204" pitchFamily="2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37145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9D9D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7F7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3028474"/>
            <a:ext cx="6691908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AI-Powered Virtual Try-On in Fashion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350437" y="4015859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The fashion industry is transformed by AI and AR. This project creates an AI-powered try-on system to visualize clothes digitally, enhancing shopping and reducing returns.</a:t>
            </a:r>
            <a:endParaRPr lang="en-US" sz="19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640F52-A165-72CB-7782-F8A552A99868}"/>
              </a:ext>
            </a:extLst>
          </p:cNvPr>
          <p:cNvSpPr/>
          <p:nvPr/>
        </p:nvSpPr>
        <p:spPr>
          <a:xfrm>
            <a:off x="12848734" y="7767687"/>
            <a:ext cx="1677971" cy="377072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862495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Project Objectives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864037" y="2973348"/>
            <a:ext cx="4136231" cy="1770936"/>
          </a:xfrm>
          <a:prstGeom prst="roundRect">
            <a:avLst>
              <a:gd name="adj" fmla="val 5855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126093" y="3235404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Digital Try-On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1126093" y="3692128"/>
            <a:ext cx="361211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Enable users to try clothing virtually without physical wear.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5247084" y="2973348"/>
            <a:ext cx="4136231" cy="1770936"/>
          </a:xfrm>
          <a:prstGeom prst="roundRect">
            <a:avLst>
              <a:gd name="adj" fmla="val 5855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5509141" y="3235404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Enhanced Shopping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509141" y="3692128"/>
            <a:ext cx="361211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Use AR and computer vision for immersive online experiences.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9630132" y="2973348"/>
            <a:ext cx="4136231" cy="1770936"/>
          </a:xfrm>
          <a:prstGeom prst="roundRect">
            <a:avLst>
              <a:gd name="adj" fmla="val 5855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92189" y="3235404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Deep Learning Integration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9892189" y="3692128"/>
            <a:ext cx="3612118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Precisely segment body and overlay garments.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64037" y="4991100"/>
            <a:ext cx="6327815" cy="1375886"/>
          </a:xfrm>
          <a:prstGeom prst="roundRect">
            <a:avLst>
              <a:gd name="adj" fmla="val 7536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126093" y="5253157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Interactive Interface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1126093" y="5709880"/>
            <a:ext cx="580370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Real-time visualization with user-friendly controls.</a:t>
            </a:r>
            <a:endParaRPr lang="en-US" sz="1900" dirty="0"/>
          </a:p>
        </p:txBody>
      </p:sp>
      <p:sp>
        <p:nvSpPr>
          <p:cNvPr id="15" name="Shape 13"/>
          <p:cNvSpPr/>
          <p:nvPr/>
        </p:nvSpPr>
        <p:spPr>
          <a:xfrm>
            <a:off x="7438668" y="4991100"/>
            <a:ext cx="6327815" cy="1375886"/>
          </a:xfrm>
          <a:prstGeom prst="roundRect">
            <a:avLst>
              <a:gd name="adj" fmla="val 7536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700724" y="5253157"/>
            <a:ext cx="2546509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Cross-Platform Deployment</a:t>
            </a:r>
            <a:endParaRPr lang="en-US" sz="1900" dirty="0"/>
          </a:p>
        </p:txBody>
      </p:sp>
      <p:sp>
        <p:nvSpPr>
          <p:cNvPr id="17" name="Text 15"/>
          <p:cNvSpPr/>
          <p:nvPr/>
        </p:nvSpPr>
        <p:spPr>
          <a:xfrm>
            <a:off x="7700724" y="5709880"/>
            <a:ext cx="580370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Mobile and web support using TensorFlow Lite and WebAR.</a:t>
            </a:r>
            <a:endParaRPr lang="en-US" sz="19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788272B-4A3D-CF90-33FC-4B9449618AD2}"/>
              </a:ext>
            </a:extLst>
          </p:cNvPr>
          <p:cNvSpPr/>
          <p:nvPr/>
        </p:nvSpPr>
        <p:spPr>
          <a:xfrm>
            <a:off x="12848734" y="7777114"/>
            <a:ext cx="1677971" cy="377072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318742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Methodology Overview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4037" y="3552944"/>
            <a:ext cx="2880955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Data Collection &amp; Preprocessing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108371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Utilize datasets DeepFashion2 and VITON-HD; segment images and extract body features.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52944"/>
            <a:ext cx="2564011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Model Training &amp; Integration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372695" y="4108371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Train VITON-HD and TryOnGAN for pose estimation and garment fitting. Use OpenCV, MediaPipe, and ARKit/WebAR for real-time overlay.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52944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Deployment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9881354" y="4108371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Create apps using React Native and Flask; optimize with TensorFlow Lite for mobiles.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0F790EF-166B-49FA-5E7A-4E816B00AF3D}"/>
              </a:ext>
            </a:extLst>
          </p:cNvPr>
          <p:cNvSpPr/>
          <p:nvPr/>
        </p:nvSpPr>
        <p:spPr>
          <a:xfrm>
            <a:off x="12848734" y="7767687"/>
            <a:ext cx="1677971" cy="377072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042636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Key Findings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864037" y="3030022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66280" y="3114794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Improved Engagement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666280" y="3571518"/>
            <a:ext cx="275141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Virtual try-on boosts customer interaction and satisfaction.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726305" y="3030022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28548" y="3114794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Real-Time Precision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5528548" y="3571518"/>
            <a:ext cx="2751415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Deep learning models accurately overlay garments instantly.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525041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666280" y="5335191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Efficient Pose Estimation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666280" y="5791914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OpenCV and MediaPipe enhance pose detection speed and accuracy.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3861911"/>
            <a:ext cx="9113758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Step-wise Solution Approach: Data &amp; Preprocessing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864037" y="5589865"/>
            <a:ext cx="4053840" cy="246817"/>
          </a:xfrm>
          <a:prstGeom prst="roundRect">
            <a:avLst>
              <a:gd name="adj" fmla="val 42012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64037" y="620696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Gather Data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4037" y="6663690"/>
            <a:ext cx="405384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Use DeepFashion2 dataset for diverse clothing images.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88161" y="5219581"/>
            <a:ext cx="4053959" cy="246817"/>
          </a:xfrm>
          <a:prstGeom prst="roundRect">
            <a:avLst>
              <a:gd name="adj" fmla="val 42012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88161" y="5836682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Image Segmentation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5288161" y="6293406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Apply algorithms to isolate clothing and body regions.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712404" y="4849297"/>
            <a:ext cx="4053959" cy="246817"/>
          </a:xfrm>
          <a:prstGeom prst="roundRect">
            <a:avLst>
              <a:gd name="adj" fmla="val 42012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12404" y="5466398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Pose Estimation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9712404" y="5923121"/>
            <a:ext cx="405395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Employ OpenPose or MediaPipe to detect user body posture.</a:t>
            </a:r>
            <a:endParaRPr lang="en-US" sz="19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647BE9-B0F4-61A3-72B7-067A278C585A}"/>
              </a:ext>
            </a:extLst>
          </p:cNvPr>
          <p:cNvSpPr/>
          <p:nvPr/>
        </p:nvSpPr>
        <p:spPr>
          <a:xfrm>
            <a:off x="12848734" y="7767687"/>
            <a:ext cx="1677971" cy="377072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931551"/>
            <a:ext cx="7415927" cy="1234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Step-wise Solution Approach: Model Training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6628090" y="3536037"/>
            <a:ext cx="30480" cy="2761893"/>
          </a:xfrm>
          <a:prstGeom prst="roundRect">
            <a:avLst>
              <a:gd name="adj" fmla="val 340200"/>
            </a:avLst>
          </a:prstGeom>
          <a:solidFill>
            <a:srgbClr val="CCCCCC"/>
          </a:solidFill>
          <a:ln/>
        </p:spPr>
      </p:sp>
      <p:sp>
        <p:nvSpPr>
          <p:cNvPr id="5" name="Shape 2"/>
          <p:cNvSpPr/>
          <p:nvPr/>
        </p:nvSpPr>
        <p:spPr>
          <a:xfrm>
            <a:off x="6875324" y="3798451"/>
            <a:ext cx="740569" cy="30480"/>
          </a:xfrm>
          <a:prstGeom prst="roundRect">
            <a:avLst>
              <a:gd name="adj" fmla="val 340200"/>
            </a:avLst>
          </a:prstGeom>
          <a:solidFill>
            <a:srgbClr val="CCCCCC"/>
          </a:solidFill>
          <a:ln/>
        </p:spPr>
      </p:sp>
      <p:sp>
        <p:nvSpPr>
          <p:cNvPr id="6" name="Shape 3"/>
          <p:cNvSpPr/>
          <p:nvPr/>
        </p:nvSpPr>
        <p:spPr>
          <a:xfrm>
            <a:off x="6350377" y="353603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79917" y="3628549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862530" y="3620810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TensorFlow &amp; VITON-HD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862530" y="4077533"/>
            <a:ext cx="590383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Train networks for accurate garment overlay and transformation.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875324" y="5228749"/>
            <a:ext cx="740569" cy="30480"/>
          </a:xfrm>
          <a:prstGeom prst="roundRect">
            <a:avLst>
              <a:gd name="adj" fmla="val 340200"/>
            </a:avLst>
          </a:prstGeom>
          <a:solidFill>
            <a:srgbClr val="CCCCCC"/>
          </a:solidFill>
          <a:ln/>
        </p:spPr>
      </p:sp>
      <p:sp>
        <p:nvSpPr>
          <p:cNvPr id="11" name="Shape 8"/>
          <p:cNvSpPr/>
          <p:nvPr/>
        </p:nvSpPr>
        <p:spPr>
          <a:xfrm>
            <a:off x="6350377" y="496633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6E6E6"/>
          </a:solidFill>
          <a:ln w="15240">
            <a:solidFill>
              <a:srgbClr val="CCCCCC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479917" y="5058847"/>
            <a:ext cx="296228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862530" y="5051108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GAN Fine-Tuning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862530" y="5507831"/>
            <a:ext cx="590383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Enhance realism using adversarial training on virtual try-on models.</a:t>
            </a:r>
            <a:endParaRPr lang="en-US" sz="19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9AEC343-E10E-70E3-2626-4DD208260A80}"/>
              </a:ext>
            </a:extLst>
          </p:cNvPr>
          <p:cNvSpPr/>
          <p:nvPr/>
        </p:nvSpPr>
        <p:spPr>
          <a:xfrm>
            <a:off x="12848734" y="7767687"/>
            <a:ext cx="1677971" cy="377072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31413"/>
            <a:ext cx="7415927" cy="1234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Step-wise Solution Approach: AR Integration &amp; Deployment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2435900"/>
            <a:ext cx="1234440" cy="17404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55161" y="2682716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Pose Tracking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955161" y="3139440"/>
            <a:ext cx="58112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Combine OpenCV and MediaPipe for responsive real-time tracking.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437" y="4176355"/>
            <a:ext cx="1234440" cy="148125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955161" y="4423172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App Development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955161" y="4879896"/>
            <a:ext cx="5811203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Build React Native frontend and Flask backend for smooth UX.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437" y="5657612"/>
            <a:ext cx="1234440" cy="17404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55161" y="5904428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Mobile Optimization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955161" y="6361152"/>
            <a:ext cx="58112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Deploy TensorFlow Lite and WebAR for efficient mobile experiences.</a:t>
            </a:r>
            <a:endParaRPr lang="en-US" sz="19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7DD046-E6AE-89AC-56AD-91295B6B85DD}"/>
              </a:ext>
            </a:extLst>
          </p:cNvPr>
          <p:cNvSpPr/>
          <p:nvPr/>
        </p:nvSpPr>
        <p:spPr>
          <a:xfrm>
            <a:off x="12848734" y="7767687"/>
            <a:ext cx="1677971" cy="377072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02706"/>
            <a:ext cx="4937760" cy="6171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Team and Project Impact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64037" y="3836908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Team Members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39233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Abimanyu T - E22CSEU1003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873704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Vinoth M - E22CSEU1477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623929" y="3836908"/>
            <a:ext cx="2468880" cy="3086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Future Potential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439233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This AI-powered try-on system transforms e-commerce and retail.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7623929" y="5009555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83838"/>
                </a:solidFill>
                <a:latin typeface="Patrick Hand" pitchFamily="34" charset="0"/>
                <a:ea typeface="Patrick Hand" pitchFamily="34" charset="-122"/>
                <a:cs typeface="Patrick Hand" pitchFamily="34" charset="-120"/>
              </a:rPr>
              <a:t>It reduces returns, boosts sales, and improves shopper confidence.</a:t>
            </a:r>
            <a:endParaRPr lang="en-US" sz="19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2CAD184-AB22-D40A-F416-EB3D9CF59F70}"/>
              </a:ext>
            </a:extLst>
          </p:cNvPr>
          <p:cNvSpPr/>
          <p:nvPr/>
        </p:nvSpPr>
        <p:spPr>
          <a:xfrm>
            <a:off x="12848734" y="7767687"/>
            <a:ext cx="1677971" cy="377072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348</Words>
  <Application>Microsoft Office PowerPoint</Application>
  <PresentationFormat>Custom</PresentationFormat>
  <Paragraphs>63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Patrick Hand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Abimanyu T</cp:lastModifiedBy>
  <cp:revision>2</cp:revision>
  <dcterms:created xsi:type="dcterms:W3CDTF">2025-05-06T18:46:10Z</dcterms:created>
  <dcterms:modified xsi:type="dcterms:W3CDTF">2025-05-06T18:47:49Z</dcterms:modified>
</cp:coreProperties>
</file>